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33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3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73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4148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80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31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656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768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66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33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57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6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46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34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837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32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56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80FF572-DDC7-4732-96D3-9933299F62FC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B3929-B018-4883-9780-98FE617FA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023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W" dirty="0"/>
              <a:t>Development Milestones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W" dirty="0"/>
              <a:t>Development  Milestones and implications to teaching and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999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Conclusion</a:t>
            </a:r>
            <a:endParaRPr lang="en-US" dirty="0"/>
          </a:p>
        </p:txBody>
      </p:sp>
      <p:pic>
        <p:nvPicPr>
          <p:cNvPr id="4" name="Content Placeholder 3" descr="Privacy Polic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981" y="1539400"/>
            <a:ext cx="7024062" cy="4547063"/>
          </a:xfrm>
        </p:spPr>
      </p:pic>
    </p:spTree>
    <p:extLst>
      <p:ext uri="{BB962C8B-B14F-4D97-AF65-F5344CB8AC3E}">
        <p14:creationId xmlns:p14="http://schemas.microsoft.com/office/powerpoint/2010/main" val="109172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Appreciate the importance of development milestones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Identify the development  milestones for 3-4 year old children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Discuss the  implications of development milestones to teaching and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07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What are development milestones?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 marL="0" indent="0">
              <a:buNone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 Development milestones are behavioural or physical check points in children’s development as they grow. These are expected  core skills all children  should be reaching at each developmental progression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The  milestones are in the various  child development domains: cognitive, physical,socio-emotional as well as language and literacy skills</a:t>
            </a:r>
          </a:p>
          <a:p>
            <a:pPr marL="0" indent="0">
              <a:buNone/>
            </a:pPr>
            <a:endParaRPr lang="en-ZW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596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Social and Emotional milestones (3-4 years)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 marL="0" indent="0">
              <a:buNone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Copies adults and friends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Shows affection for friends without prompting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Takes turns in games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Enjoys doing new things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Is more and more creative  with make –believe play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Co-operates with other children</a:t>
            </a:r>
          </a:p>
          <a:p>
            <a:pPr>
              <a:buFont typeface="Wingdings" panose="05000000000000000000" pitchFamily="2" charset="2"/>
              <a:buChar char="q"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274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Language/Communication 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Follows instructions with two or three steps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Can name most familiar things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Says first name, age and sex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Understands  simple words like </a:t>
            </a:r>
            <a:r>
              <a:rPr lang="en-ZW" dirty="0" err="1"/>
              <a:t>in,on,under</a:t>
            </a: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Knows some basic rules of grammar such as correctly using  he/she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Tells stories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403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Cognitive 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Names some colours and numbers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Understands the idea of counting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Screws and unscrews lids and jar lids and turns door handles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23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Physical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Climbs well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Runs well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Pedals a tri-cycle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Pours cuts with supervision and mashes food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969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Implications to teaching and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Developmental domains  are interrelated.Development in one area influences development in  other areas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Children develop each one of these domains  at different rates.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Development milestones develop in a sequential fashion </a:t>
            </a:r>
            <a:r>
              <a:rPr lang="en-ZW" dirty="0" err="1"/>
              <a:t>e.g</a:t>
            </a:r>
            <a:r>
              <a:rPr lang="en-ZW" dirty="0"/>
              <a:t> children learn to crawl  before they are able to walk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 Some developmental milestones are culture specific e.g. knowing to use he/she.</a:t>
            </a:r>
          </a:p>
          <a:p>
            <a:pPr marL="0" indent="0">
              <a:buNone/>
            </a:pPr>
            <a:endParaRPr lang="en-ZW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091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/>
              <a:t>Implications to teaching and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Use knowledge of development milestones to provide appropriate teaching and learning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Identify children with atypical development and assist them appropriately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The teacher uses knowledge of development milestones in child development records.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W" dirty="0"/>
              <a:t>Some children with special needs might not exhibit the expected development milestones.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216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72</TotalTime>
  <Words>338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Ion</vt:lpstr>
      <vt:lpstr>Development Milestones</vt:lpstr>
      <vt:lpstr>Objectives</vt:lpstr>
      <vt:lpstr>What are development milestones?</vt:lpstr>
      <vt:lpstr>Social and Emotional milestones (3-4 years)</vt:lpstr>
      <vt:lpstr>Language/Communication milestones</vt:lpstr>
      <vt:lpstr>Cognitive milestones</vt:lpstr>
      <vt:lpstr>Physical Development</vt:lpstr>
      <vt:lpstr>Implications to teaching and learning</vt:lpstr>
      <vt:lpstr>Implications to teaching and learning</vt:lpstr>
      <vt:lpstr>Conclusion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Milestones</dc:title>
  <dc:creator>Alvord</dc:creator>
  <cp:lastModifiedBy>Deryn Moore</cp:lastModifiedBy>
  <cp:revision>10</cp:revision>
  <dcterms:created xsi:type="dcterms:W3CDTF">2019-12-05T06:43:59Z</dcterms:created>
  <dcterms:modified xsi:type="dcterms:W3CDTF">2021-10-01T12:18:55Z</dcterms:modified>
</cp:coreProperties>
</file>